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5AA01-CFFA-4733-94BB-A86124F92793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04A6FD-5401-4D30-BB58-3979462E60F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5AA01-CFFA-4733-94BB-A86124F92793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4A6FD-5401-4D30-BB58-3979462E60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5AA01-CFFA-4733-94BB-A86124F92793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4A6FD-5401-4D30-BB58-3979462E60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5AA01-CFFA-4733-94BB-A86124F92793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04A6FD-5401-4D30-BB58-3979462E60F1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5AA01-CFFA-4733-94BB-A86124F92793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04A6FD-5401-4D30-BB58-3979462E60F1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5AA01-CFFA-4733-94BB-A86124F92793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04A6FD-5401-4D30-BB58-3979462E60F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5AA01-CFFA-4733-94BB-A86124F92793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04A6FD-5401-4D30-BB58-3979462E60F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5AA01-CFFA-4733-94BB-A86124F92793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04A6FD-5401-4D30-BB58-3979462E60F1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5AA01-CFFA-4733-94BB-A86124F92793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04A6FD-5401-4D30-BB58-3979462E60F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5AA01-CFFA-4733-94BB-A86124F92793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04A6FD-5401-4D30-BB58-3979462E60F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5AA01-CFFA-4733-94BB-A86124F92793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04A6FD-5401-4D30-BB58-3979462E60F1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7C5AA01-CFFA-4733-94BB-A86124F92793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B04A6FD-5401-4D30-BB58-3979462E60F1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5AA01-CFFA-4733-94BB-A86124F92793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04A6FD-5401-4D30-BB58-3979462E60F1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5AA01-CFFA-4733-94BB-A86124F92793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4A6FD-5401-4D30-BB58-3979462E60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5AA01-CFFA-4733-94BB-A86124F92793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4A6FD-5401-4D30-BB58-3979462E60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5AA01-CFFA-4733-94BB-A86124F92793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04A6FD-5401-4D30-BB58-3979462E60F1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7C5AA01-CFFA-4733-94BB-A86124F92793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B04A6FD-5401-4D30-BB58-3979462E60F1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7C5AA01-CFFA-4733-94BB-A86124F92793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B04A6FD-5401-4D30-BB58-3979462E60F1}" type="slidenum">
              <a:rPr lang="en-US" smtClean="0"/>
              <a:t>‹#›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5AA01-CFFA-4733-94BB-A86124F92793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04A6FD-5401-4D30-BB58-3979462E60F1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5AA01-CFFA-4733-94BB-A86124F92793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04A6FD-5401-4D30-BB58-3979462E60F1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7C5AA01-CFFA-4733-94BB-A86124F92793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B04A6FD-5401-4D30-BB58-3979462E60F1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7C5AA01-CFFA-4733-94BB-A86124F92793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B04A6FD-5401-4D30-BB58-3979462E60F1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47C5AA01-CFFA-4733-94BB-A86124F92793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FB04A6FD-5401-4D30-BB58-3979462E60F1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47C5AA01-CFFA-4733-94BB-A86124F92793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FB04A6FD-5401-4D30-BB58-3979462E60F1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questgarden.com/author/create/%20http:/en.wikipedia.org/wiki/Utopia" TargetMode="External"/><Relationship Id="rId7" Type="http://schemas.openxmlformats.org/officeDocument/2006/relationships/hyperlink" Target="http://www.utoronto.ca/utopia/index.html" TargetMode="External"/><Relationship Id="rId2" Type="http://schemas.openxmlformats.org/officeDocument/2006/relationships/hyperlink" Target="http://www.sparknotes.com/lit/bravenew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eorgetown.edu/faculty/bassr/exhibition/utopia/utopia.html" TargetMode="External"/><Relationship Id="rId5" Type="http://schemas.openxmlformats.org/officeDocument/2006/relationships/hyperlink" Target="http://questgarden.com/author/create/%20http:/www.comscigate.com/tutorial/KjellStyle/OmarKhan/Chapter%202/Page_2.html" TargetMode="External"/><Relationship Id="rId4" Type="http://schemas.openxmlformats.org/officeDocument/2006/relationships/hyperlink" Target="http://www.euro.net/mark-space/glosUtopia.htm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Creating a Utopian Society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Brave New World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0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4448174" cy="4785360"/>
          </a:xfrm>
        </p:spPr>
        <p:txBody>
          <a:bodyPr/>
          <a:lstStyle/>
          <a:p>
            <a:r>
              <a:rPr lang="en-US" sz="2000" dirty="0"/>
              <a:t>As an extension of the novel </a:t>
            </a:r>
            <a:r>
              <a:rPr lang="en-US" sz="2000" i="1" dirty="0"/>
              <a:t>Brave New World</a:t>
            </a:r>
            <a:r>
              <a:rPr lang="en-US" sz="2000" dirty="0"/>
              <a:t>, </a:t>
            </a:r>
            <a:r>
              <a:rPr lang="en-US" sz="2000" dirty="0" smtClean="0"/>
              <a:t>you </a:t>
            </a:r>
            <a:r>
              <a:rPr lang="en-US" sz="2000" dirty="0"/>
              <a:t>will be creating a</a:t>
            </a:r>
            <a:r>
              <a:rPr lang="en-US" sz="2000" dirty="0" smtClean="0"/>
              <a:t> "</a:t>
            </a:r>
            <a:r>
              <a:rPr lang="en-US" sz="2000" dirty="0"/>
              <a:t>utopian" society </a:t>
            </a:r>
            <a:r>
              <a:rPr lang="en-US" sz="2000" dirty="0" smtClean="0"/>
              <a:t>with a partner.</a:t>
            </a:r>
            <a:r>
              <a:rPr lang="en-US" sz="2000" dirty="0"/>
              <a:t>  The society presented </a:t>
            </a:r>
            <a:r>
              <a:rPr lang="en-US" sz="2000" dirty="0" smtClean="0"/>
              <a:t>in our story </a:t>
            </a:r>
            <a:r>
              <a:rPr lang="en-US" sz="2000" dirty="0"/>
              <a:t>is a fictional account of a futuristic totalitarian community that has arisen many years after the devastation of the "9 years War" that has almost wiped out the Earth and all humanity</a:t>
            </a:r>
            <a:r>
              <a:rPr lang="en-US" sz="2000" dirty="0" smtClean="0"/>
              <a:t>.  YOUR society does not have to start this way.  This is your opportunity to be creative!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Overview of Project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76400"/>
            <a:ext cx="3107143" cy="310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960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You will first review the links provided to review the definition of utopia and utopian societies.</a:t>
            </a:r>
          </a:p>
          <a:p>
            <a:pPr marL="342900" indent="-342900">
              <a:buAutoNum type="arabicPeriod"/>
            </a:pPr>
            <a:r>
              <a:rPr lang="en-US" dirty="0" smtClean="0"/>
              <a:t>Next, partners will brainstorm ideas for each required section of the presentation.  </a:t>
            </a:r>
          </a:p>
          <a:p>
            <a:pPr marL="342900" indent="-342900">
              <a:buAutoNum type="arabicPeriod"/>
            </a:pPr>
            <a:r>
              <a:rPr lang="en-US" dirty="0" smtClean="0"/>
              <a:t>A handwritten or typed preview of the project must be approved by me before you begin to create your PowerPoint presentation.</a:t>
            </a:r>
          </a:p>
          <a:p>
            <a:pPr marL="342900" indent="-342900">
              <a:buAutoNum type="arabicPeriod"/>
            </a:pPr>
            <a:r>
              <a:rPr lang="en-US" dirty="0" smtClean="0"/>
              <a:t>Sign-up for your presentation day.</a:t>
            </a:r>
          </a:p>
          <a:p>
            <a:pPr marL="342900" indent="-342900">
              <a:buAutoNum type="arabicPeriod"/>
            </a:pPr>
            <a:r>
              <a:rPr lang="en-US" dirty="0" smtClean="0"/>
              <a:t>Create your presentation (minimum of ten slides).</a:t>
            </a:r>
          </a:p>
          <a:p>
            <a:pPr marL="342900" indent="-342900">
              <a:buAutoNum type="arabicPeriod"/>
            </a:pPr>
            <a:r>
              <a:rPr lang="en-US" dirty="0" smtClean="0"/>
              <a:t>Review and edit presentation as necessary.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Steps for this Activity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3527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 </a:t>
            </a:r>
            <a:r>
              <a:rPr lang="en-US" dirty="0"/>
              <a:t>Introductory </a:t>
            </a:r>
            <a:r>
              <a:rPr lang="en-US" dirty="0" smtClean="0"/>
              <a:t>slide(s) </a:t>
            </a:r>
            <a:r>
              <a:rPr lang="en-US" dirty="0"/>
              <a:t>that includes a definition of the word utopia, the name of the society created, how this society came to be (war, natural disaster, etc.) and a flag representing your society.</a:t>
            </a:r>
          </a:p>
          <a:p>
            <a:r>
              <a:rPr lang="en-US" dirty="0" smtClean="0"/>
              <a:t>In </a:t>
            </a:r>
            <a:r>
              <a:rPr lang="en-US" dirty="0"/>
              <a:t>addition, each group will have to include a slide that describes how their utopia handles each of the following </a:t>
            </a:r>
            <a:r>
              <a:rPr lang="en-US" dirty="0" smtClean="0"/>
              <a:t>areas (</a:t>
            </a:r>
            <a:r>
              <a:rPr lang="en-US" i="1" dirty="0" smtClean="0"/>
              <a:t>you only need to choose eight):</a:t>
            </a:r>
            <a:endParaRPr lang="en-US" i="1" dirty="0"/>
          </a:p>
          <a:p>
            <a:r>
              <a:rPr lang="en-US" dirty="0"/>
              <a:t>Religion</a:t>
            </a:r>
          </a:p>
          <a:p>
            <a:r>
              <a:rPr lang="en-US" dirty="0"/>
              <a:t>Educational system</a:t>
            </a:r>
          </a:p>
          <a:p>
            <a:r>
              <a:rPr lang="en-US" dirty="0"/>
              <a:t>Economy</a:t>
            </a:r>
          </a:p>
          <a:p>
            <a:r>
              <a:rPr lang="en-US" dirty="0"/>
              <a:t>Rituals/Traditions</a:t>
            </a:r>
          </a:p>
          <a:p>
            <a:r>
              <a:rPr lang="en-US" dirty="0"/>
              <a:t>Law and Order</a:t>
            </a:r>
          </a:p>
          <a:p>
            <a:r>
              <a:rPr lang="en-US" dirty="0" smtClean="0"/>
              <a:t>Transportation</a:t>
            </a:r>
            <a:endParaRPr lang="en-US" dirty="0"/>
          </a:p>
          <a:p>
            <a:r>
              <a:rPr lang="en-US" dirty="0"/>
              <a:t>Entertainment</a:t>
            </a:r>
          </a:p>
          <a:p>
            <a:r>
              <a:rPr lang="en-US" dirty="0"/>
              <a:t>Form of government</a:t>
            </a:r>
          </a:p>
          <a:p>
            <a:r>
              <a:rPr lang="en-US" dirty="0"/>
              <a:t>Societal Structure</a:t>
            </a:r>
          </a:p>
          <a:p>
            <a:r>
              <a:rPr lang="en-US" dirty="0"/>
              <a:t>Family Structure</a:t>
            </a:r>
          </a:p>
          <a:p>
            <a:r>
              <a:rPr lang="en-US" b="1" dirty="0"/>
              <a:t>* Each slide must have a </a:t>
            </a:r>
            <a:r>
              <a:rPr lang="en-US" b="1" dirty="0" smtClean="0"/>
              <a:t>corresponding </a:t>
            </a:r>
            <a:r>
              <a:rPr lang="en-US" b="1" dirty="0"/>
              <a:t>picture that represents the section discussed.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Content of Slides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4608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 </a:t>
            </a:r>
            <a:r>
              <a:rPr lang="en-US" sz="2800" b="1" dirty="0">
                <a:hlinkClick r:id="rId2"/>
              </a:rPr>
              <a:t>Brave New World </a:t>
            </a:r>
            <a:r>
              <a:rPr lang="en-US" sz="2800" b="1" dirty="0" err="1">
                <a:hlinkClick r:id="rId2"/>
              </a:rPr>
              <a:t>Sparknotes</a:t>
            </a:r>
            <a:endParaRPr lang="en-US" sz="2800" dirty="0"/>
          </a:p>
          <a:p>
            <a:r>
              <a:rPr lang="en-US" sz="2800" b="1" dirty="0" smtClean="0">
                <a:hlinkClick r:id="rId3"/>
              </a:rPr>
              <a:t>Utopians </a:t>
            </a:r>
            <a:r>
              <a:rPr lang="en-US" sz="2800" b="1" dirty="0">
                <a:hlinkClick r:id="rId3"/>
              </a:rPr>
              <a:t>- Wikipedia</a:t>
            </a:r>
            <a:endParaRPr lang="en-US" sz="2800" dirty="0"/>
          </a:p>
          <a:p>
            <a:r>
              <a:rPr lang="en-US" sz="2800" b="1" dirty="0" smtClean="0">
                <a:hlinkClick r:id="rId4"/>
              </a:rPr>
              <a:t>Utopia </a:t>
            </a:r>
            <a:r>
              <a:rPr lang="en-US" sz="2800" b="1" dirty="0">
                <a:hlinkClick r:id="rId4"/>
              </a:rPr>
              <a:t>Definition</a:t>
            </a:r>
            <a:endParaRPr lang="en-US" sz="2800" dirty="0"/>
          </a:p>
          <a:p>
            <a:r>
              <a:rPr lang="en-US" sz="2800" b="1" dirty="0">
                <a:hlinkClick r:id="rId5"/>
              </a:rPr>
              <a:t>How to Write a </a:t>
            </a:r>
            <a:r>
              <a:rPr lang="en-US" sz="2800" b="1" dirty="0" smtClean="0">
                <a:hlinkClick r:id="rId5"/>
              </a:rPr>
              <a:t>Preamble</a:t>
            </a:r>
            <a:endParaRPr lang="en-US" sz="2800" b="1" dirty="0"/>
          </a:p>
          <a:p>
            <a:r>
              <a:rPr lang="en-US" sz="2800" b="1" dirty="0" smtClean="0">
                <a:hlinkClick r:id="rId6"/>
              </a:rPr>
              <a:t>Utopian/</a:t>
            </a:r>
            <a:r>
              <a:rPr lang="en-US" sz="2800" b="1" dirty="0" err="1" smtClean="0">
                <a:hlinkClick r:id="rId6"/>
              </a:rPr>
              <a:t>Dystopians</a:t>
            </a:r>
            <a:r>
              <a:rPr lang="en-US" sz="2800" dirty="0" smtClean="0"/>
              <a:t> </a:t>
            </a:r>
            <a:r>
              <a:rPr lang="en-US" sz="2800" dirty="0"/>
              <a:t> </a:t>
            </a:r>
            <a:endParaRPr lang="en-US" sz="2800" dirty="0" smtClean="0"/>
          </a:p>
          <a:p>
            <a:r>
              <a:rPr lang="en-US" sz="2800" b="1" dirty="0" smtClean="0">
                <a:hlinkClick r:id="rId7"/>
              </a:rPr>
              <a:t>Utopian Societies</a:t>
            </a:r>
            <a:endParaRPr lang="en-US" sz="2800" b="1" dirty="0">
              <a:hlinkClick r:id="rId7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B0F0"/>
                </a:solidFill>
              </a:rPr>
              <a:t>Helpful Links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2697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Hopeville</a:t>
            </a:r>
            <a:r>
              <a:rPr lang="en-US" dirty="0" smtClean="0"/>
              <a:t> USA</a:t>
            </a:r>
            <a:br>
              <a:rPr lang="en-US" dirty="0" smtClean="0"/>
            </a:br>
            <a:r>
              <a:rPr lang="en-US" sz="3200" i="1" dirty="0" smtClean="0"/>
              <a:t>A Utopian </a:t>
            </a:r>
            <a:r>
              <a:rPr lang="en-US" sz="3200" i="1" dirty="0"/>
              <a:t>S</a:t>
            </a:r>
            <a:r>
              <a:rPr lang="en-US" sz="3200" i="1" dirty="0" smtClean="0"/>
              <a:t>ociety</a:t>
            </a:r>
            <a:br>
              <a:rPr lang="en-US" sz="3200" i="1" dirty="0" smtClean="0"/>
            </a:br>
            <a:r>
              <a:rPr lang="en-US" sz="3200" dirty="0" smtClean="0">
                <a:solidFill>
                  <a:srgbClr val="00B0F0"/>
                </a:solidFill>
              </a:rPr>
              <a:t>Example</a:t>
            </a:r>
            <a:endParaRPr lang="en-US" sz="3200" dirty="0">
              <a:solidFill>
                <a:srgbClr val="00B0F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066800"/>
            <a:ext cx="4579524" cy="265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714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400" i="1" dirty="0" smtClean="0">
                <a:solidFill>
                  <a:srgbClr val="00B0F0"/>
                </a:solidFill>
              </a:rPr>
              <a:t>Background</a:t>
            </a:r>
          </a:p>
          <a:p>
            <a:r>
              <a:rPr lang="en-US" dirty="0" smtClean="0"/>
              <a:t>* </a:t>
            </a:r>
            <a:r>
              <a:rPr lang="en-US" dirty="0" err="1" smtClean="0"/>
              <a:t>Hopeville</a:t>
            </a:r>
            <a:r>
              <a:rPr lang="en-US" dirty="0" smtClean="0"/>
              <a:t> USA was created in 2075 AMN (After Mother Nature) after 40 years of devastation due to a series of natural disasters that began with a 9.5 earthquake located in central California. Subsequent earthquakes </a:t>
            </a:r>
            <a:r>
              <a:rPr lang="en-US" smtClean="0"/>
              <a:t>were triggered </a:t>
            </a:r>
            <a:r>
              <a:rPr lang="en-US" dirty="0" smtClean="0"/>
              <a:t>as well as numerous tsunami’s.  Half of the world’s population died in the initial disasters, and a quarter more perished over the following few years due to disease and famine. 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Utopia – A perfect world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62400"/>
            <a:ext cx="3745239" cy="2492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3" y="3795115"/>
            <a:ext cx="3552000" cy="2660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89084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000" i="1" dirty="0" smtClean="0">
                <a:solidFill>
                  <a:srgbClr val="0070C0"/>
                </a:solidFill>
              </a:rPr>
              <a:t>The basis for the Utopian government in </a:t>
            </a:r>
          </a:p>
          <a:p>
            <a:r>
              <a:rPr lang="en-US" sz="2000" i="1" dirty="0" err="1" smtClean="0">
                <a:solidFill>
                  <a:srgbClr val="0070C0"/>
                </a:solidFill>
              </a:rPr>
              <a:t>Hopeville</a:t>
            </a:r>
            <a:r>
              <a:rPr lang="en-US" sz="2000" i="1" dirty="0" smtClean="0">
                <a:solidFill>
                  <a:srgbClr val="0070C0"/>
                </a:solidFill>
              </a:rPr>
              <a:t> is Communism.  </a:t>
            </a:r>
          </a:p>
          <a:p>
            <a:endParaRPr lang="en-US" sz="2000" i="1" dirty="0" smtClean="0">
              <a:solidFill>
                <a:srgbClr val="0070C0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Everyone is equal and works for the common good of the whole.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The community is of vital importance.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There is no individualism because it creates conflict and dissent among the </a:t>
            </a:r>
            <a:r>
              <a:rPr lang="en-US" sz="2000" smtClean="0"/>
              <a:t>people.</a:t>
            </a:r>
          </a:p>
          <a:p>
            <a:pPr marL="342900" indent="-342900">
              <a:buFont typeface="Arial" charset="0"/>
              <a:buChar char="•"/>
            </a:pPr>
            <a:endParaRPr lang="en-US" sz="2000" dirty="0" smtClean="0"/>
          </a:p>
          <a:p>
            <a:pPr marL="342900" indent="-342900">
              <a:buFont typeface="Arial" charset="0"/>
              <a:buChar char="•"/>
            </a:pP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System of Government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28600"/>
            <a:ext cx="3358515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91154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ylar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TC101790491[[fn=Mylar]]</Template>
  <TotalTime>369</TotalTime>
  <Words>329</Words>
  <Application>Microsoft Office PowerPoint</Application>
  <PresentationFormat>On-screen Show (4:3)</PresentationFormat>
  <Paragraphs>44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Corbel</vt:lpstr>
      <vt:lpstr>Palatino Linotype</vt:lpstr>
      <vt:lpstr>Tahoma</vt:lpstr>
      <vt:lpstr>Tunga</vt:lpstr>
      <vt:lpstr>Wingdings</vt:lpstr>
      <vt:lpstr>Mylar</vt:lpstr>
      <vt:lpstr>Elemental</vt:lpstr>
      <vt:lpstr>Brave New World Project</vt:lpstr>
      <vt:lpstr>Overview of Project</vt:lpstr>
      <vt:lpstr>Steps for this Activity</vt:lpstr>
      <vt:lpstr>Content of Slides</vt:lpstr>
      <vt:lpstr>Helpful Links</vt:lpstr>
      <vt:lpstr>Hopeville USA A Utopian Society Example</vt:lpstr>
      <vt:lpstr>Utopia – A perfect world</vt:lpstr>
      <vt:lpstr>System of Government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Brave New World Project</dc:title>
  <dc:creator>Whiteman, Gillian</dc:creator>
  <cp:lastModifiedBy>lausd_user</cp:lastModifiedBy>
  <cp:revision>18</cp:revision>
  <dcterms:created xsi:type="dcterms:W3CDTF">2012-12-07T17:02:08Z</dcterms:created>
  <dcterms:modified xsi:type="dcterms:W3CDTF">2017-02-02T21:57:06Z</dcterms:modified>
</cp:coreProperties>
</file>